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659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71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2" r:id="rId26"/>
    <p:sldId id="283" r:id="rId27"/>
    <p:sldId id="284" r:id="rId28"/>
    <p:sldId id="285" r:id="rId29"/>
    <p:sldId id="286" r:id="rId30"/>
    <p:sldId id="290" r:id="rId31"/>
    <p:sldId id="291" r:id="rId32"/>
    <p:sldId id="292" r:id="rId33"/>
  </p:sldIdLst>
  <p:sldSz cx="9144000" cy="5143500" type="screen16x9"/>
  <p:notesSz cx="6858000" cy="9144000"/>
  <p:embeddedFontLst>
    <p:embeddedFont>
      <p:font typeface="Lato" panose="020B0604020202020204" charset="0"/>
      <p:regular r:id="rId35"/>
      <p:bold r:id="rId36"/>
      <p:italic r:id="rId37"/>
      <p:boldItalic r:id="rId38"/>
    </p:embeddedFont>
    <p:embeddedFont>
      <p:font typeface="Montserrat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835" y="4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6af21e2678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6af21e2678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6af21e2678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6af21e2678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6af21e2678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6af21e2678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6af21e2678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6af21e2678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6af21e2678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6af21e2678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6af21e2678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6af21e2678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ac234f2b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6ac234f2b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6ac234f2b3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6ac234f2b3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6af21e2678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6af21e2678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6af21e2678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6af21e2678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6af21e2678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6af21e2678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6af21e2678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6af21e2678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6af21e2678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6af21e2678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6af21e2678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6af21e2678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METASPLOIT</a:t>
            </a:r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517775"/>
            <a:ext cx="3835800" cy="14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1905016 - Zulkar Naim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1905024 - Rakib Ahsan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CSE 406 Security Sessional Project Presentation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Subsection A1, Group 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1014" y="937192"/>
            <a:ext cx="6591871" cy="15622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6271" y="3111866"/>
            <a:ext cx="6401355" cy="7544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8135" y="1984943"/>
            <a:ext cx="6797629" cy="15393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5239" y="1079601"/>
            <a:ext cx="7163421" cy="35207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8134" y="164751"/>
            <a:ext cx="6797629" cy="22861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1927" y="2594538"/>
            <a:ext cx="6950042" cy="2362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1548" y="466066"/>
            <a:ext cx="6050804" cy="647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171" y="1380166"/>
            <a:ext cx="7361558" cy="36350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7170" y="552249"/>
            <a:ext cx="6919560" cy="7011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5657" y="1389094"/>
            <a:ext cx="6362586" cy="37544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>
            <a:spLocks noGrp="1"/>
          </p:cNvSpPr>
          <p:nvPr>
            <p:ph type="title"/>
          </p:nvPr>
        </p:nvSpPr>
        <p:spPr>
          <a:xfrm>
            <a:off x="1141556" y="2321788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ctr"/>
            <a:r>
              <a:rPr lang="en-US" dirty="0"/>
              <a:t>Windows XP MS17_010 </a:t>
            </a:r>
            <a:r>
              <a:rPr lang="en-US" dirty="0" smtClean="0"/>
              <a:t>exploit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4274" y="1685465"/>
            <a:ext cx="7285351" cy="18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627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58" y="566744"/>
            <a:ext cx="7666384" cy="42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24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913" y="1567550"/>
            <a:ext cx="7552074" cy="24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920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Metasploit</a:t>
            </a:r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widely used open-source framework for penetration testing, vulnerability assessment, and security research.</a:t>
            </a:r>
            <a:endParaRPr sz="16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Includes a large set of tools and resources to identify and exploit vulnerabilities in various systems.</a:t>
            </a:r>
            <a:endParaRPr sz="160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861" y="393750"/>
            <a:ext cx="7590178" cy="26596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0481" y="3483824"/>
            <a:ext cx="7132938" cy="90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591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671" y="1904160"/>
            <a:ext cx="7582557" cy="1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260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775" y="287840"/>
            <a:ext cx="7506350" cy="45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50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395" y="207823"/>
            <a:ext cx="7491109" cy="467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379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0946" y="447313"/>
            <a:ext cx="7232007" cy="11202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7652" y="1827250"/>
            <a:ext cx="6858594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21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4307" y="393750"/>
            <a:ext cx="6965284" cy="586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2641" y="1174092"/>
            <a:ext cx="5494046" cy="387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49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4808" y="393750"/>
            <a:ext cx="6744284" cy="15012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7653" y="2072516"/>
            <a:ext cx="6858594" cy="251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060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7500" y="850800"/>
            <a:ext cx="7033870" cy="341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026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9101" y="850800"/>
            <a:ext cx="6675698" cy="384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8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6239" y="393750"/>
            <a:ext cx="6721422" cy="571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844" y="1241722"/>
            <a:ext cx="7750212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109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</a:t>
            </a:r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body" idx="1"/>
          </p:nvPr>
        </p:nvSpPr>
        <p:spPr>
          <a:xfrm>
            <a:off x="1297500" y="1307850"/>
            <a:ext cx="7038900" cy="31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Exploit Module</a:t>
            </a:r>
            <a:r>
              <a:rPr lang="en" sz="1400"/>
              <a:t>: Used for exploiting known vulnerabilities to gain unauthorized access to systems. 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Payload Module</a:t>
            </a:r>
            <a:r>
              <a:rPr lang="en" sz="1400"/>
              <a:t>: Code that is executed on the target system once an exploit is successful.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Auxiliary Module</a:t>
            </a:r>
            <a:r>
              <a:rPr lang="en" sz="1400"/>
              <a:t>: Additional functionalities like scanning, fuzzing, and sniffing. These modules do not exploit vulnerabilities.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Post-Exploitation Module</a:t>
            </a:r>
            <a:r>
              <a:rPr lang="en" sz="1400"/>
              <a:t>: Used after a successful exploit to perform actions such as data gathering and privilege escalation.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Encoder Module</a:t>
            </a:r>
            <a:r>
              <a:rPr lang="en" sz="1400"/>
              <a:t>: These modules obfuscate the payload to evade detection systems like antivirus software.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Invasion Module</a:t>
            </a:r>
            <a:r>
              <a:rPr lang="en" sz="1400"/>
              <a:t>: Custom category often used for advanced intrusion techniques.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NOP Module</a:t>
            </a:r>
            <a:r>
              <a:rPr lang="en" sz="1400"/>
              <a:t>: Stands for ’No Operation’. These modules fill spaces in a payload, often for alignment purposes.</a:t>
            </a:r>
            <a:endParaRPr sz="1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395" y="393750"/>
            <a:ext cx="7491109" cy="15774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101" y="2230927"/>
            <a:ext cx="7559695" cy="272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28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446" y="1003622"/>
            <a:ext cx="7453006" cy="15622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0980" y="3023150"/>
            <a:ext cx="6911939" cy="99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7349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7737" y="393750"/>
            <a:ext cx="6058425" cy="453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94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Demonstrated Attacks</a:t>
            </a:r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 smtClean="0"/>
              <a:t>Attack on Metasploitable 2 through FTP port</a:t>
            </a:r>
            <a:endParaRPr sz="1600" dirty="0" smtClean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 smtClean="0"/>
              <a:t>Windows </a:t>
            </a:r>
            <a:r>
              <a:rPr lang="en" sz="1600" dirty="0"/>
              <a:t>XP MS17_010 exploit</a:t>
            </a:r>
            <a:endParaRPr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4970" y="2286345"/>
            <a:ext cx="7038900" cy="914100"/>
          </a:xfrm>
        </p:spPr>
        <p:txBody>
          <a:bodyPr>
            <a:normAutofit fontScale="90000"/>
          </a:bodyPr>
          <a:lstStyle/>
          <a:p>
            <a:pPr marL="457200" lvl="0" indent="-330200" algn="ctr">
              <a:lnSpc>
                <a:spcPct val="150000"/>
              </a:lnSpc>
            </a:pPr>
            <a:r>
              <a:rPr lang="en-US" dirty="0"/>
              <a:t>Attack on </a:t>
            </a:r>
            <a:r>
              <a:rPr lang="en-US" dirty="0" err="1"/>
              <a:t>Metasploitable</a:t>
            </a:r>
            <a:r>
              <a:rPr lang="en-US" dirty="0"/>
              <a:t> 2 through FTP port</a:t>
            </a:r>
          </a:p>
        </p:txBody>
      </p:sp>
    </p:spTree>
    <p:extLst>
      <p:ext uri="{BB962C8B-B14F-4D97-AF65-F5344CB8AC3E}">
        <p14:creationId xmlns:p14="http://schemas.microsoft.com/office/powerpoint/2010/main" val="1885783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016" y="1069687"/>
            <a:ext cx="7475868" cy="37112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878" y="393750"/>
            <a:ext cx="7430144" cy="19737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878" y="2878411"/>
            <a:ext cx="7414903" cy="16003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913" y="569986"/>
            <a:ext cx="7552074" cy="18213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585" y="2699326"/>
            <a:ext cx="7498730" cy="18365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8567" y="701628"/>
            <a:ext cx="7216765" cy="40084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201</Words>
  <Application>Microsoft Office PowerPoint</Application>
  <PresentationFormat>On-screen Show (16:9)</PresentationFormat>
  <Paragraphs>23</Paragraphs>
  <Slides>32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Lato</vt:lpstr>
      <vt:lpstr>Montserrat</vt:lpstr>
      <vt:lpstr>Arial</vt:lpstr>
      <vt:lpstr>Focus</vt:lpstr>
      <vt:lpstr>METASPLOIT</vt:lpstr>
      <vt:lpstr>What is Metasploit</vt:lpstr>
      <vt:lpstr>Module</vt:lpstr>
      <vt:lpstr>Demonstrated Attacks</vt:lpstr>
      <vt:lpstr>Attack on Metasploitable 2 through FTP 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Windows XP MS17_010 exploit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METASPLOIT</dc:title>
  <cp:lastModifiedBy>User</cp:lastModifiedBy>
  <cp:revision>8</cp:revision>
  <dcterms:modified xsi:type="dcterms:W3CDTF">2024-03-10T06:00:30Z</dcterms:modified>
</cp:coreProperties>
</file>